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4" r:id="rId5"/>
    <p:sldId id="265" r:id="rId6"/>
    <p:sldId id="266" r:id="rId7"/>
    <p:sldId id="267" r:id="rId8"/>
    <p:sldId id="270" r:id="rId9"/>
    <p:sldId id="271" r:id="rId10"/>
    <p:sldId id="272" r:id="rId11"/>
    <p:sldId id="273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C2"/>
    <a:srgbClr val="555A87"/>
    <a:srgbClr val="7ACBE0"/>
    <a:srgbClr val="FF7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11052-D36F-01FC-6F88-E35DA3D08C83}" v="2" dt="2019-10-18T10:27:03.5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63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0D7205C9-CE9B-49E6-9CD5-CA8B0F9923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BE5696-4424-40F9-9FF7-D0BDF217BB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C3F47-1CF5-412A-8CA4-884A5303EF3D}" type="datetimeFigureOut">
              <a:rPr lang="es-ES" smtClean="0"/>
              <a:t>24/10/19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D5C9E7-8EA2-4CAC-8E2D-1CAA4DBACF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3FE885-D62E-4F4B-A37B-7DC2525C0F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0B76A-D3BB-4337-860F-FEEEB941EC9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131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016F1-B8A7-4DE2-B916-040BD721D076}" type="datetimeFigureOut">
              <a:rPr lang="es-ES" smtClean="0"/>
              <a:t>24/10/19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849C1-2FDC-4172-A30E-FA3ED50911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3233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e what others can'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>
            <a:extLst>
              <a:ext uri="{FF2B5EF4-FFF2-40B4-BE49-F238E27FC236}">
                <a16:creationId xmlns:a16="http://schemas.microsoft.com/office/drawing/2014/main" id="{A28A33D8-81BB-4A48-9BD6-7E27AD375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428"/>
            <a:ext cx="12216384" cy="6871716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F3ADB6A1-F09C-4504-A3D7-D7BC29C8D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9539" y="2064874"/>
            <a:ext cx="2819625" cy="27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9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e what others can'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0079D2A7-C887-4F8E-98F7-1B1D10A0A3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33090E6-1D56-4AD1-9F17-48332C1004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7" y="1783080"/>
            <a:ext cx="3408786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89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E4CFBC18-36CA-4D69-B619-D632CEEE74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Next LT Pro Medium" panose="020B0603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Título de la presentación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F4DD4DE6-8192-4064-9FB2-3D8B84D5E9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825218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Nombre del ponente | Cargo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E726ACE-E177-4420-8507-A237C63717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52631"/>
            <a:ext cx="10515600" cy="2763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Organización</a:t>
            </a:r>
          </a:p>
        </p:txBody>
      </p:sp>
      <p:grpSp>
        <p:nvGrpSpPr>
          <p:cNvPr id="76" name="Group 5">
            <a:extLst>
              <a:ext uri="{FF2B5EF4-FFF2-40B4-BE49-F238E27FC236}">
                <a16:creationId xmlns:a16="http://schemas.microsoft.com/office/drawing/2014/main" id="{815F4485-4C1A-486C-BA79-A26467C0A2A0}"/>
              </a:ext>
            </a:extLst>
          </p:cNvPr>
          <p:cNvGrpSpPr/>
          <p:nvPr userDrawn="1"/>
        </p:nvGrpSpPr>
        <p:grpSpPr>
          <a:xfrm>
            <a:off x="1" y="297355"/>
            <a:ext cx="11933207" cy="7022869"/>
            <a:chOff x="1" y="297355"/>
            <a:chExt cx="11933207" cy="7022869"/>
          </a:xfrm>
        </p:grpSpPr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561832BE-F08D-47A6-B037-BED513CBF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64000"/>
            </a:blip>
            <a:srcRect t="54616" r="24848"/>
            <a:stretch/>
          </p:blipFill>
          <p:spPr>
            <a:xfrm>
              <a:off x="1" y="3745127"/>
              <a:ext cx="9033164" cy="3112435"/>
            </a:xfrm>
            <a:prstGeom prst="rect">
              <a:avLst/>
            </a:prstGeom>
          </p:spPr>
        </p:pic>
        <p:grpSp>
          <p:nvGrpSpPr>
            <p:cNvPr id="78" name="Group 2">
              <a:extLst>
                <a:ext uri="{FF2B5EF4-FFF2-40B4-BE49-F238E27FC236}">
                  <a16:creationId xmlns:a16="http://schemas.microsoft.com/office/drawing/2014/main" id="{F1B0E426-C588-47BF-8A19-A94AE47301C2}"/>
                </a:ext>
              </a:extLst>
            </p:cNvPr>
            <p:cNvGrpSpPr/>
            <p:nvPr/>
          </p:nvGrpSpPr>
          <p:grpSpPr>
            <a:xfrm>
              <a:off x="91096" y="297355"/>
              <a:ext cx="11842112" cy="7022869"/>
              <a:chOff x="91096" y="297355"/>
              <a:chExt cx="11842112" cy="7022869"/>
            </a:xfrm>
          </p:grpSpPr>
          <p:pic>
            <p:nvPicPr>
              <p:cNvPr id="79" name="Picture 9">
                <a:extLst>
                  <a:ext uri="{FF2B5EF4-FFF2-40B4-BE49-F238E27FC236}">
                    <a16:creationId xmlns:a16="http://schemas.microsoft.com/office/drawing/2014/main" id="{256C5EDD-83B6-49A0-8E11-BB011DC5F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717" y="4625481"/>
                <a:ext cx="1963840" cy="2103120"/>
              </a:xfrm>
              <a:prstGeom prst="rect">
                <a:avLst/>
              </a:prstGeom>
            </p:spPr>
          </p:pic>
          <p:pic>
            <p:nvPicPr>
              <p:cNvPr id="80" name="Picture 3">
                <a:extLst>
                  <a:ext uri="{FF2B5EF4-FFF2-40B4-BE49-F238E27FC236}">
                    <a16:creationId xmlns:a16="http://schemas.microsoft.com/office/drawing/2014/main" id="{0C86C7EE-2961-4617-9E00-7FCC38035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9051" y="5696673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81" name="Picture 55">
                <a:extLst>
                  <a:ext uri="{FF2B5EF4-FFF2-40B4-BE49-F238E27FC236}">
                    <a16:creationId xmlns:a16="http://schemas.microsoft.com/office/drawing/2014/main" id="{0AD2D5FF-EF11-4711-9418-934EEBC40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961525" y="4423370"/>
                <a:ext cx="1743801" cy="1743801"/>
              </a:xfrm>
              <a:prstGeom prst="rect">
                <a:avLst/>
              </a:prstGeom>
            </p:spPr>
          </p:pic>
          <p:pic>
            <p:nvPicPr>
              <p:cNvPr id="82" name="Picture 64">
                <a:extLst>
                  <a:ext uri="{FF2B5EF4-FFF2-40B4-BE49-F238E27FC236}">
                    <a16:creationId xmlns:a16="http://schemas.microsoft.com/office/drawing/2014/main" id="{BC255DED-60E9-4A07-81E1-85BA2895FD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86127" y="5508704"/>
                <a:ext cx="1200673" cy="1200673"/>
              </a:xfrm>
              <a:prstGeom prst="rect">
                <a:avLst/>
              </a:prstGeom>
            </p:spPr>
          </p:pic>
          <p:pic>
            <p:nvPicPr>
              <p:cNvPr id="83" name="Picture 65">
                <a:extLst>
                  <a:ext uri="{FF2B5EF4-FFF2-40B4-BE49-F238E27FC236}">
                    <a16:creationId xmlns:a16="http://schemas.microsoft.com/office/drawing/2014/main" id="{4F19D5BB-B11C-4A85-9CBB-6CE71733AB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6168" y="5153666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84" name="Picture 67">
                <a:extLst>
                  <a:ext uri="{FF2B5EF4-FFF2-40B4-BE49-F238E27FC236}">
                    <a16:creationId xmlns:a16="http://schemas.microsoft.com/office/drawing/2014/main" id="{B964173B-2FC8-4273-BEA1-D3F00F9FD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96" y="5615890"/>
                <a:ext cx="1704334" cy="1704334"/>
              </a:xfrm>
              <a:prstGeom prst="rect">
                <a:avLst/>
              </a:prstGeom>
            </p:spPr>
          </p:pic>
          <p:pic>
            <p:nvPicPr>
              <p:cNvPr id="85" name="Picture 69">
                <a:extLst>
                  <a:ext uri="{FF2B5EF4-FFF2-40B4-BE49-F238E27FC236}">
                    <a16:creationId xmlns:a16="http://schemas.microsoft.com/office/drawing/2014/main" id="{5E81C7AF-0437-4281-9A80-8C0A65CA0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7597" y="6187487"/>
                <a:ext cx="545103" cy="545103"/>
              </a:xfrm>
              <a:prstGeom prst="rect">
                <a:avLst/>
              </a:prstGeom>
            </p:spPr>
          </p:pic>
          <p:pic>
            <p:nvPicPr>
              <p:cNvPr id="86" name="Picture 70">
                <a:extLst>
                  <a:ext uri="{FF2B5EF4-FFF2-40B4-BE49-F238E27FC236}">
                    <a16:creationId xmlns:a16="http://schemas.microsoft.com/office/drawing/2014/main" id="{927A2D73-40BE-4AD3-B1C0-4567E6B79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2349" y="4689545"/>
                <a:ext cx="803413" cy="803413"/>
              </a:xfrm>
              <a:prstGeom prst="rect">
                <a:avLst/>
              </a:prstGeom>
            </p:spPr>
          </p:pic>
          <p:grpSp>
            <p:nvGrpSpPr>
              <p:cNvPr id="87" name="Group 97">
                <a:extLst>
                  <a:ext uri="{FF2B5EF4-FFF2-40B4-BE49-F238E27FC236}">
                    <a16:creationId xmlns:a16="http://schemas.microsoft.com/office/drawing/2014/main" id="{1824048F-9D79-4A41-AE6D-B3117886BD72}"/>
                  </a:ext>
                </a:extLst>
              </p:cNvPr>
              <p:cNvGrpSpPr/>
              <p:nvPr/>
            </p:nvGrpSpPr>
            <p:grpSpPr>
              <a:xfrm>
                <a:off x="7793513" y="5931941"/>
                <a:ext cx="1060058" cy="733563"/>
                <a:chOff x="10651311" y="-22363"/>
                <a:chExt cx="1060058" cy="733563"/>
              </a:xfrm>
            </p:grpSpPr>
            <p:grpSp>
              <p:nvGrpSpPr>
                <p:cNvPr id="103" name="Group 93">
                  <a:extLst>
                    <a:ext uri="{FF2B5EF4-FFF2-40B4-BE49-F238E27FC236}">
                      <a16:creationId xmlns:a16="http://schemas.microsoft.com/office/drawing/2014/main" id="{772C51D8-B81D-4979-A87D-B363A56F8DDB}"/>
                    </a:ext>
                  </a:extLst>
                </p:cNvPr>
                <p:cNvGrpSpPr/>
                <p:nvPr/>
              </p:nvGrpSpPr>
              <p:grpSpPr>
                <a:xfrm>
                  <a:off x="10651311" y="-22363"/>
                  <a:ext cx="309805" cy="361912"/>
                  <a:chOff x="8261157" y="1101314"/>
                  <a:chExt cx="309805" cy="361912"/>
                </a:xfrm>
              </p:grpSpPr>
              <p:pic>
                <p:nvPicPr>
                  <p:cNvPr id="105" name="Picture 94">
                    <a:extLst>
                      <a:ext uri="{FF2B5EF4-FFF2-40B4-BE49-F238E27FC236}">
                        <a16:creationId xmlns:a16="http://schemas.microsoft.com/office/drawing/2014/main" id="{CEFED27C-D1EB-4752-A22C-8122DF2CFC3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8432722" y="1314553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6" name="Picture 95">
                    <a:extLst>
                      <a:ext uri="{FF2B5EF4-FFF2-40B4-BE49-F238E27FC236}">
                        <a16:creationId xmlns:a16="http://schemas.microsoft.com/office/drawing/2014/main" id="{68F6C045-D85C-4137-BC34-8E6DCC41747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8261157" y="1101314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4" name="Picture 96">
                  <a:extLst>
                    <a:ext uri="{FF2B5EF4-FFF2-40B4-BE49-F238E27FC236}">
                      <a16:creationId xmlns:a16="http://schemas.microsoft.com/office/drawing/2014/main" id="{B656135C-BF2A-4CB8-AB90-19050BFBF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9000"/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88" name="Group 98">
                <a:extLst>
                  <a:ext uri="{FF2B5EF4-FFF2-40B4-BE49-F238E27FC236}">
                    <a16:creationId xmlns:a16="http://schemas.microsoft.com/office/drawing/2014/main" id="{A86470AA-9E35-4316-8C42-C18C00ACD5E7}"/>
                  </a:ext>
                </a:extLst>
              </p:cNvPr>
              <p:cNvGrpSpPr/>
              <p:nvPr/>
            </p:nvGrpSpPr>
            <p:grpSpPr>
              <a:xfrm>
                <a:off x="11547180" y="297355"/>
                <a:ext cx="386028" cy="549445"/>
                <a:chOff x="11645762" y="161755"/>
                <a:chExt cx="386028" cy="549445"/>
              </a:xfrm>
            </p:grpSpPr>
            <p:grpSp>
              <p:nvGrpSpPr>
                <p:cNvPr id="99" name="Group 99">
                  <a:extLst>
                    <a:ext uri="{FF2B5EF4-FFF2-40B4-BE49-F238E27FC236}">
                      <a16:creationId xmlns:a16="http://schemas.microsoft.com/office/drawing/2014/main" id="{DA1D5C03-DB02-4C34-937B-69026A5DD878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101" name="Picture 101">
                    <a:extLst>
                      <a:ext uri="{FF2B5EF4-FFF2-40B4-BE49-F238E27FC236}">
                        <a16:creationId xmlns:a16="http://schemas.microsoft.com/office/drawing/2014/main" id="{908C6347-862E-4C0C-B31B-FE03F212B0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2">
                    <a:extLst>
                      <a:ext uri="{FF2B5EF4-FFF2-40B4-BE49-F238E27FC236}">
                        <a16:creationId xmlns:a16="http://schemas.microsoft.com/office/drawing/2014/main" id="{33CCC9A6-C373-4B38-B2B9-3F3D944D1F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0" name="Picture 100">
                  <a:extLst>
                    <a:ext uri="{FF2B5EF4-FFF2-40B4-BE49-F238E27FC236}">
                      <a16:creationId xmlns:a16="http://schemas.microsoft.com/office/drawing/2014/main" id="{D2C30224-CF6B-4573-8E66-0F7040C9F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9000"/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89" name="Group 103">
                <a:extLst>
                  <a:ext uri="{FF2B5EF4-FFF2-40B4-BE49-F238E27FC236}">
                    <a16:creationId xmlns:a16="http://schemas.microsoft.com/office/drawing/2014/main" id="{1B0A0C22-DA63-4EF3-A987-377DCCEE3E37}"/>
                  </a:ext>
                </a:extLst>
              </p:cNvPr>
              <p:cNvGrpSpPr/>
              <p:nvPr/>
            </p:nvGrpSpPr>
            <p:grpSpPr>
              <a:xfrm>
                <a:off x="3387557" y="6145180"/>
                <a:ext cx="1045721" cy="495083"/>
                <a:chOff x="10809713" y="113601"/>
                <a:chExt cx="1045721" cy="495083"/>
              </a:xfrm>
            </p:grpSpPr>
            <p:grpSp>
              <p:nvGrpSpPr>
                <p:cNvPr id="95" name="Group 104">
                  <a:extLst>
                    <a:ext uri="{FF2B5EF4-FFF2-40B4-BE49-F238E27FC236}">
                      <a16:creationId xmlns:a16="http://schemas.microsoft.com/office/drawing/2014/main" id="{47655376-5A67-4541-9F85-CE7C321FC956}"/>
                    </a:ext>
                  </a:extLst>
                </p:cNvPr>
                <p:cNvGrpSpPr/>
                <p:nvPr/>
              </p:nvGrpSpPr>
              <p:grpSpPr>
                <a:xfrm>
                  <a:off x="10809713" y="113601"/>
                  <a:ext cx="1045721" cy="429930"/>
                  <a:chOff x="8419559" y="1237278"/>
                  <a:chExt cx="1045721" cy="429930"/>
                </a:xfrm>
              </p:grpSpPr>
              <p:pic>
                <p:nvPicPr>
                  <p:cNvPr id="97" name="Picture 106">
                    <a:extLst>
                      <a:ext uri="{FF2B5EF4-FFF2-40B4-BE49-F238E27FC236}">
                        <a16:creationId xmlns:a16="http://schemas.microsoft.com/office/drawing/2014/main" id="{13C146B4-3508-4CBE-8178-6C7A865C8F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8419559" y="1518535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107">
                    <a:extLst>
                      <a:ext uri="{FF2B5EF4-FFF2-40B4-BE49-F238E27FC236}">
                        <a16:creationId xmlns:a16="http://schemas.microsoft.com/office/drawing/2014/main" id="{5879BC25-2A86-4AE7-A64F-0A3DB4E0BF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9380256" y="1237278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6" name="Picture 105">
                  <a:extLst>
                    <a:ext uri="{FF2B5EF4-FFF2-40B4-BE49-F238E27FC236}">
                      <a16:creationId xmlns:a16="http://schemas.microsoft.com/office/drawing/2014/main" id="{B5A3CDE4-5A0D-4C43-961E-BE760629C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9000"/>
                </a:blip>
                <a:stretch>
                  <a:fillRect/>
                </a:stretch>
              </p:blipFill>
              <p:spPr>
                <a:xfrm>
                  <a:off x="11129114" y="538126"/>
                  <a:ext cx="65607" cy="70558"/>
                </a:xfrm>
                <a:prstGeom prst="rect">
                  <a:avLst/>
                </a:prstGeom>
              </p:spPr>
            </p:pic>
          </p:grpSp>
          <p:grpSp>
            <p:nvGrpSpPr>
              <p:cNvPr id="90" name="Group 108">
                <a:extLst>
                  <a:ext uri="{FF2B5EF4-FFF2-40B4-BE49-F238E27FC236}">
                    <a16:creationId xmlns:a16="http://schemas.microsoft.com/office/drawing/2014/main" id="{C4424292-22D7-45C9-8D27-C529BB1AA281}"/>
                  </a:ext>
                </a:extLst>
              </p:cNvPr>
              <p:cNvGrpSpPr/>
              <p:nvPr/>
            </p:nvGrpSpPr>
            <p:grpSpPr>
              <a:xfrm>
                <a:off x="5136716" y="6156832"/>
                <a:ext cx="386028" cy="549445"/>
                <a:chOff x="11645762" y="161755"/>
                <a:chExt cx="386028" cy="549445"/>
              </a:xfrm>
            </p:grpSpPr>
            <p:grpSp>
              <p:nvGrpSpPr>
                <p:cNvPr id="91" name="Group 109">
                  <a:extLst>
                    <a:ext uri="{FF2B5EF4-FFF2-40B4-BE49-F238E27FC236}">
                      <a16:creationId xmlns:a16="http://schemas.microsoft.com/office/drawing/2014/main" id="{B7B0B9EC-CC2C-431D-84CA-C96FFCCB81B6}"/>
                    </a:ext>
                  </a:extLst>
                </p:cNvPr>
                <p:cNvGrpSpPr/>
                <p:nvPr/>
              </p:nvGrpSpPr>
              <p:grpSpPr>
                <a:xfrm>
                  <a:off x="11711370" y="161755"/>
                  <a:ext cx="320420" cy="304068"/>
                  <a:chOff x="9321216" y="1285432"/>
                  <a:chExt cx="320420" cy="304068"/>
                </a:xfrm>
              </p:grpSpPr>
              <p:pic>
                <p:nvPicPr>
                  <p:cNvPr id="93" name="Picture 111">
                    <a:extLst>
                      <a:ext uri="{FF2B5EF4-FFF2-40B4-BE49-F238E27FC236}">
                        <a16:creationId xmlns:a16="http://schemas.microsoft.com/office/drawing/2014/main" id="{3E0869DE-23B1-4E54-9525-E02AF859FC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9503396" y="1440827"/>
                    <a:ext cx="138240" cy="148673"/>
                  </a:xfrm>
                  <a:prstGeom prst="rect">
                    <a:avLst/>
                  </a:prstGeom>
                </p:spPr>
              </p:pic>
              <p:pic>
                <p:nvPicPr>
                  <p:cNvPr id="94" name="Picture 112">
                    <a:extLst>
                      <a:ext uri="{FF2B5EF4-FFF2-40B4-BE49-F238E27FC236}">
                        <a16:creationId xmlns:a16="http://schemas.microsoft.com/office/drawing/2014/main" id="{4DFD95D5-C7E1-4086-88CF-5744CD7902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alphaModFix amt="59000"/>
                  </a:blip>
                  <a:stretch>
                    <a:fillRect/>
                  </a:stretch>
                </p:blipFill>
                <p:spPr>
                  <a:xfrm>
                    <a:off x="9321216" y="1285432"/>
                    <a:ext cx="85024" cy="914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2" name="Picture 110">
                  <a:extLst>
                    <a:ext uri="{FF2B5EF4-FFF2-40B4-BE49-F238E27FC236}">
                      <a16:creationId xmlns:a16="http://schemas.microsoft.com/office/drawing/2014/main" id="{894EF255-D130-4BDD-848C-3B892C85F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59000"/>
                </a:blip>
                <a:stretch>
                  <a:fillRect/>
                </a:stretch>
              </p:blipFill>
              <p:spPr>
                <a:xfrm>
                  <a:off x="11645762" y="640642"/>
                  <a:ext cx="65607" cy="70558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0899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D375C4-E40B-4B29-BE91-3715260B6F02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072C455C-FDD7-41F9-B926-C877AEF7B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4213" y="1245860"/>
            <a:ext cx="10515600" cy="46962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Título 1</a:t>
            </a:r>
          </a:p>
          <a:p>
            <a:pPr lvl="0"/>
            <a:r>
              <a:rPr lang="es-ES" dirty="0"/>
              <a:t>Título 2</a:t>
            </a:r>
          </a:p>
          <a:p>
            <a:pPr lvl="0"/>
            <a:r>
              <a:rPr lang="es-ES" dirty="0"/>
              <a:t>Título 3</a:t>
            </a:r>
          </a:p>
          <a:p>
            <a:pPr lvl="0"/>
            <a:r>
              <a:rPr lang="es-ES" dirty="0"/>
              <a:t>Título 4</a:t>
            </a:r>
          </a:p>
          <a:p>
            <a:pPr lvl="0"/>
            <a:r>
              <a:rPr lang="es-ES" dirty="0"/>
              <a:t>…</a:t>
            </a:r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B5B9A29C-36AC-4C2B-99BA-E0E651DEB165}"/>
              </a:ext>
            </a:extLst>
          </p:cNvPr>
          <p:cNvGrpSpPr/>
          <p:nvPr userDrawn="1"/>
        </p:nvGrpSpPr>
        <p:grpSpPr>
          <a:xfrm>
            <a:off x="-2" y="0"/>
            <a:ext cx="12191999" cy="7278072"/>
            <a:chOff x="0" y="-1"/>
            <a:chExt cx="12191999" cy="7278072"/>
          </a:xfrm>
        </p:grpSpPr>
        <p:pic>
          <p:nvPicPr>
            <p:cNvPr id="5" name="Picture 28">
              <a:extLst>
                <a:ext uri="{FF2B5EF4-FFF2-40B4-BE49-F238E27FC236}">
                  <a16:creationId xmlns:a16="http://schemas.microsoft.com/office/drawing/2014/main" id="{B8A3694C-8182-48B9-BF7D-315039795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46000"/>
            </a:blip>
            <a:srcRect t="51221" r="76486"/>
            <a:stretch/>
          </p:blipFill>
          <p:spPr>
            <a:xfrm>
              <a:off x="0" y="3512742"/>
              <a:ext cx="2826327" cy="3345257"/>
            </a:xfrm>
            <a:prstGeom prst="rect">
              <a:avLst/>
            </a:prstGeom>
          </p:spPr>
        </p:pic>
        <p:grpSp>
          <p:nvGrpSpPr>
            <p:cNvPr id="6" name="Group 3">
              <a:extLst>
                <a:ext uri="{FF2B5EF4-FFF2-40B4-BE49-F238E27FC236}">
                  <a16:creationId xmlns:a16="http://schemas.microsoft.com/office/drawing/2014/main" id="{562912ED-FDB1-4A89-B24F-EE0B8488416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7" name="Picture 34">
                <a:extLst>
                  <a:ext uri="{FF2B5EF4-FFF2-40B4-BE49-F238E27FC236}">
                    <a16:creationId xmlns:a16="http://schemas.microsoft.com/office/drawing/2014/main" id="{FB342373-AB77-45B5-A0BC-58795C33F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rgbClr val="00B9F2">
                    <a:tint val="45000"/>
                    <a:satMod val="400000"/>
                  </a:srgbClr>
                </a:duotone>
                <a:alphaModFix amt="46000"/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8" name="Picture 26">
                <a:extLst>
                  <a:ext uri="{FF2B5EF4-FFF2-40B4-BE49-F238E27FC236}">
                    <a16:creationId xmlns:a16="http://schemas.microsoft.com/office/drawing/2014/main" id="{99F9A680-D85E-4968-9E33-85DFD78EF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2000"/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9" name="Picture 27">
                <a:extLst>
                  <a:ext uri="{FF2B5EF4-FFF2-40B4-BE49-F238E27FC236}">
                    <a16:creationId xmlns:a16="http://schemas.microsoft.com/office/drawing/2014/main" id="{BC8C0573-C930-45AA-BA17-81FBA950C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4000"/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10" name="Group 29">
                <a:extLst>
                  <a:ext uri="{FF2B5EF4-FFF2-40B4-BE49-F238E27FC236}">
                    <a16:creationId xmlns:a16="http://schemas.microsoft.com/office/drawing/2014/main" id="{ED9433BD-28BA-474E-8282-CA7F24515163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1" name="Picture 30">
                  <a:extLst>
                    <a:ext uri="{FF2B5EF4-FFF2-40B4-BE49-F238E27FC236}">
                      <a16:creationId xmlns:a16="http://schemas.microsoft.com/office/drawing/2014/main" id="{EBA78C8C-0003-4625-9E01-909EE1176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2" name="Picture 32">
                  <a:extLst>
                    <a:ext uri="{FF2B5EF4-FFF2-40B4-BE49-F238E27FC236}">
                      <a16:creationId xmlns:a16="http://schemas.microsoft.com/office/drawing/2014/main" id="{3776A019-52DA-4198-947D-312DD1E86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73837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6">
            <a:extLst>
              <a:ext uri="{FF2B5EF4-FFF2-40B4-BE49-F238E27FC236}">
                <a16:creationId xmlns:a16="http://schemas.microsoft.com/office/drawing/2014/main" id="{325924B9-79E2-4A61-A1C1-E37F9986989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35000">
                <a:srgbClr val="143F95"/>
              </a:gs>
              <a:gs pos="82000">
                <a:srgbClr val="0E53C1"/>
              </a:gs>
              <a:gs pos="7000">
                <a:srgbClr val="1E3073"/>
              </a:gs>
            </a:gsLst>
            <a:path path="circle">
              <a:fillToRect t="100000" r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064903BB-EAC5-4D7E-A290-BBB98FA47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4044"/>
            <a:ext cx="10515600" cy="388637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AA0EE4BC-DBEC-4812-8F8D-23465CDE96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062681"/>
            <a:ext cx="10515600" cy="28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1600">
                <a:solidFill>
                  <a:srgbClr val="00B0F0"/>
                </a:solidFill>
                <a:latin typeface="+mj-lt"/>
              </a:defRPr>
            </a:lvl2pPr>
            <a:lvl3pPr marL="914400" indent="0">
              <a:buNone/>
              <a:defRPr sz="1600">
                <a:solidFill>
                  <a:srgbClr val="00B0F0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rgbClr val="00B0F0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rgbClr val="00B0F0"/>
                </a:solidFill>
                <a:latin typeface="+mj-lt"/>
              </a:defRPr>
            </a:lvl5pPr>
          </a:lstStyle>
          <a:p>
            <a:pPr lvl="0"/>
            <a:r>
              <a:rPr lang="es-ES" dirty="0"/>
              <a:t>Subtítulo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D1B5AF3-B45B-470D-AB4A-EED58FDD94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519238"/>
            <a:ext cx="10515600" cy="469621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>
              <a:defRPr sz="1800">
                <a:solidFill>
                  <a:schemeClr val="bg1"/>
                </a:solidFill>
                <a:latin typeface="AvenirNext LT Pro Light" panose="020B0403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venirNext LT Pro Light" panose="020B0403020202020204" pitchFamily="34" charset="0"/>
              </a:defRPr>
            </a:lvl5pPr>
          </a:lstStyle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grpSp>
        <p:nvGrpSpPr>
          <p:cNvPr id="36" name="Group 50">
            <a:extLst>
              <a:ext uri="{FF2B5EF4-FFF2-40B4-BE49-F238E27FC236}">
                <a16:creationId xmlns:a16="http://schemas.microsoft.com/office/drawing/2014/main" id="{5F84087C-62E2-4FE3-BFA7-6FE12C59276C}"/>
              </a:ext>
            </a:extLst>
          </p:cNvPr>
          <p:cNvGrpSpPr/>
          <p:nvPr userDrawn="1"/>
        </p:nvGrpSpPr>
        <p:grpSpPr>
          <a:xfrm>
            <a:off x="9021" y="146055"/>
            <a:ext cx="11930353" cy="6711945"/>
            <a:chOff x="9021" y="146055"/>
            <a:chExt cx="11930353" cy="6711945"/>
          </a:xfrm>
        </p:grpSpPr>
        <p:pic>
          <p:nvPicPr>
            <p:cNvPr id="37" name="Picture 37">
              <a:extLst>
                <a:ext uri="{FF2B5EF4-FFF2-40B4-BE49-F238E27FC236}">
                  <a16:creationId xmlns:a16="http://schemas.microsoft.com/office/drawing/2014/main" id="{6B995873-6C88-46D7-9136-E369A5747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41000"/>
            </a:blip>
            <a:srcRect t="70152" r="75622"/>
            <a:stretch/>
          </p:blipFill>
          <p:spPr>
            <a:xfrm>
              <a:off x="9021" y="4810991"/>
              <a:ext cx="2930236" cy="2047009"/>
            </a:xfrm>
            <a:prstGeom prst="rect">
              <a:avLst/>
            </a:prstGeom>
          </p:spPr>
        </p:pic>
        <p:grpSp>
          <p:nvGrpSpPr>
            <p:cNvPr id="38" name="Group 49">
              <a:extLst>
                <a:ext uri="{FF2B5EF4-FFF2-40B4-BE49-F238E27FC236}">
                  <a16:creationId xmlns:a16="http://schemas.microsoft.com/office/drawing/2014/main" id="{7B5C5228-C840-4810-860F-92227BBE2122}"/>
                </a:ext>
              </a:extLst>
            </p:cNvPr>
            <p:cNvGrpSpPr/>
            <p:nvPr/>
          </p:nvGrpSpPr>
          <p:grpSpPr>
            <a:xfrm>
              <a:off x="208303" y="146055"/>
              <a:ext cx="11731071" cy="6595922"/>
              <a:chOff x="208303" y="146055"/>
              <a:chExt cx="11731071" cy="6595922"/>
            </a:xfrm>
          </p:grpSpPr>
          <p:grpSp>
            <p:nvGrpSpPr>
              <p:cNvPr id="39" name="Group 6">
                <a:extLst>
                  <a:ext uri="{FF2B5EF4-FFF2-40B4-BE49-F238E27FC236}">
                    <a16:creationId xmlns:a16="http://schemas.microsoft.com/office/drawing/2014/main" id="{D55BFE0E-5A62-44A8-87AA-06C2756D007A}"/>
                  </a:ext>
                </a:extLst>
              </p:cNvPr>
              <p:cNvGrpSpPr/>
              <p:nvPr/>
            </p:nvGrpSpPr>
            <p:grpSpPr>
              <a:xfrm>
                <a:off x="11604987" y="146055"/>
                <a:ext cx="334387" cy="435843"/>
                <a:chOff x="11604987" y="146055"/>
                <a:chExt cx="334387" cy="435843"/>
              </a:xfrm>
            </p:grpSpPr>
            <p:grpSp>
              <p:nvGrpSpPr>
                <p:cNvPr id="47" name="Group 28">
                  <a:extLst>
                    <a:ext uri="{FF2B5EF4-FFF2-40B4-BE49-F238E27FC236}">
                      <a16:creationId xmlns:a16="http://schemas.microsoft.com/office/drawing/2014/main" id="{56D3C173-0A56-488E-84EA-99A32DE2C567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770125" y="399018"/>
                  <a:ext cx="169249" cy="182880"/>
                  <a:chOff x="7310041" y="760941"/>
                  <a:chExt cx="1043386" cy="1127422"/>
                </a:xfrm>
              </p:grpSpPr>
              <p:sp>
                <p:nvSpPr>
                  <p:cNvPr id="52" name="Freeform 33">
                    <a:extLst>
                      <a:ext uri="{FF2B5EF4-FFF2-40B4-BE49-F238E27FC236}">
                        <a16:creationId xmlns:a16="http://schemas.microsoft.com/office/drawing/2014/main" id="{51B30019-A19D-43C5-A9DF-715B6060A2F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alpha val="48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3" name="Rectangle 34">
                    <a:extLst>
                      <a:ext uri="{FF2B5EF4-FFF2-40B4-BE49-F238E27FC236}">
                        <a16:creationId xmlns:a16="http://schemas.microsoft.com/office/drawing/2014/main" id="{11877E5F-3884-41C1-A51E-7888214F85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ysClr val="window" lastClr="FFFFFF">
                      <a:alpha val="19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4" name="Rectangle 35">
                    <a:extLst>
                      <a:ext uri="{FF2B5EF4-FFF2-40B4-BE49-F238E27FC236}">
                        <a16:creationId xmlns:a16="http://schemas.microsoft.com/office/drawing/2014/main" id="{101BEAC9-5B3B-4DB1-B292-3F1602744D96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ysClr val="window" lastClr="FFFFFF">
                      <a:alpha val="19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  <p:grpSp>
              <p:nvGrpSpPr>
                <p:cNvPr id="48" name="Group 29">
                  <a:extLst>
                    <a:ext uri="{FF2B5EF4-FFF2-40B4-BE49-F238E27FC236}">
                      <a16:creationId xmlns:a16="http://schemas.microsoft.com/office/drawing/2014/main" id="{3F71EE29-70EB-471C-AE21-987A57A7BCD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1604987" y="146055"/>
                  <a:ext cx="73152" cy="73152"/>
                  <a:chOff x="7310041" y="760941"/>
                  <a:chExt cx="1043386" cy="1127422"/>
                </a:xfrm>
              </p:grpSpPr>
              <p:sp>
                <p:nvSpPr>
                  <p:cNvPr id="49" name="Freeform 30">
                    <a:extLst>
                      <a:ext uri="{FF2B5EF4-FFF2-40B4-BE49-F238E27FC236}">
                        <a16:creationId xmlns:a16="http://schemas.microsoft.com/office/drawing/2014/main" id="{00272938-BC2E-4B06-8507-4315A5017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58" y="760941"/>
                    <a:ext cx="618069" cy="704087"/>
                  </a:xfrm>
                  <a:custGeom>
                    <a:avLst/>
                    <a:gdLst>
                      <a:gd name="connsiteX0" fmla="*/ 2 w 618069"/>
                      <a:gd name="connsiteY0" fmla="*/ 0 h 704087"/>
                      <a:gd name="connsiteX1" fmla="*/ 278345 w 618069"/>
                      <a:gd name="connsiteY1" fmla="*/ 0 h 704087"/>
                      <a:gd name="connsiteX2" fmla="*/ 278345 w 618069"/>
                      <a:gd name="connsiteY2" fmla="*/ 423334 h 704087"/>
                      <a:gd name="connsiteX3" fmla="*/ 618069 w 618069"/>
                      <a:gd name="connsiteY3" fmla="*/ 423334 h 704087"/>
                      <a:gd name="connsiteX4" fmla="*/ 618069 w 618069"/>
                      <a:gd name="connsiteY4" fmla="*/ 704087 h 704087"/>
                      <a:gd name="connsiteX5" fmla="*/ 278345 w 618069"/>
                      <a:gd name="connsiteY5" fmla="*/ 704087 h 704087"/>
                      <a:gd name="connsiteX6" fmla="*/ 2 w 618069"/>
                      <a:gd name="connsiteY6" fmla="*/ 704087 h 704087"/>
                      <a:gd name="connsiteX7" fmla="*/ 0 w 618069"/>
                      <a:gd name="connsiteY7" fmla="*/ 704087 h 704087"/>
                      <a:gd name="connsiteX8" fmla="*/ 0 w 618069"/>
                      <a:gd name="connsiteY8" fmla="*/ 423334 h 704087"/>
                      <a:gd name="connsiteX9" fmla="*/ 2 w 618069"/>
                      <a:gd name="connsiteY9" fmla="*/ 423334 h 704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8069" h="704087">
                        <a:moveTo>
                          <a:pt x="2" y="0"/>
                        </a:moveTo>
                        <a:lnTo>
                          <a:pt x="278345" y="0"/>
                        </a:lnTo>
                        <a:lnTo>
                          <a:pt x="278345" y="423334"/>
                        </a:lnTo>
                        <a:lnTo>
                          <a:pt x="618069" y="423334"/>
                        </a:lnTo>
                        <a:lnTo>
                          <a:pt x="618069" y="704087"/>
                        </a:lnTo>
                        <a:lnTo>
                          <a:pt x="278345" y="704087"/>
                        </a:lnTo>
                        <a:lnTo>
                          <a:pt x="2" y="704087"/>
                        </a:lnTo>
                        <a:lnTo>
                          <a:pt x="0" y="704087"/>
                        </a:lnTo>
                        <a:lnTo>
                          <a:pt x="0" y="423334"/>
                        </a:lnTo>
                        <a:lnTo>
                          <a:pt x="2" y="423334"/>
                        </a:lnTo>
                        <a:close/>
                      </a:path>
                    </a:pathLst>
                  </a:custGeom>
                  <a:solidFill>
                    <a:sysClr val="window" lastClr="FFFFFF">
                      <a:alpha val="48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0" name="Rectangle 31">
                    <a:extLst>
                      <a:ext uri="{FF2B5EF4-FFF2-40B4-BE49-F238E27FC236}">
                        <a16:creationId xmlns:a16="http://schemas.microsoft.com/office/drawing/2014/main" id="{619BC461-FCB0-4699-8F71-B1B7B08DA3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735360" y="1483281"/>
                    <a:ext cx="278343" cy="405082"/>
                  </a:xfrm>
                  <a:prstGeom prst="rect">
                    <a:avLst/>
                  </a:prstGeom>
                  <a:solidFill>
                    <a:sysClr val="window" lastClr="FFFFFF">
                      <a:alpha val="19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  <p:sp>
                <p:nvSpPr>
                  <p:cNvPr id="51" name="Rectangle 32">
                    <a:extLst>
                      <a:ext uri="{FF2B5EF4-FFF2-40B4-BE49-F238E27FC236}">
                        <a16:creationId xmlns:a16="http://schemas.microsoft.com/office/drawing/2014/main" id="{1F45AC35-C931-4131-9375-62C565BDF159}"/>
                      </a:ext>
                    </a:extLst>
                  </p:cNvPr>
                  <p:cNvSpPr/>
                  <p:nvPr/>
                </p:nvSpPr>
                <p:spPr bwMode="auto">
                  <a:xfrm rot="5400000">
                    <a:off x="7373410" y="1120906"/>
                    <a:ext cx="278343" cy="405082"/>
                  </a:xfrm>
                  <a:prstGeom prst="rect">
                    <a:avLst/>
                  </a:prstGeom>
                  <a:solidFill>
                    <a:sysClr val="window" lastClr="FFFFFF">
                      <a:alpha val="19000"/>
                    </a:sys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ctr" defTabSz="4572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pitchFamily="16" charset="-128"/>
                      <a:cs typeface="ＭＳ Ｐゴシック" pitchFamily="-97" charset="-128"/>
                    </a:endParaRPr>
                  </a:p>
                </p:txBody>
              </p:sp>
            </p:grpSp>
          </p:grpSp>
          <p:grpSp>
            <p:nvGrpSpPr>
              <p:cNvPr id="40" name="Group 38">
                <a:extLst>
                  <a:ext uri="{FF2B5EF4-FFF2-40B4-BE49-F238E27FC236}">
                    <a16:creationId xmlns:a16="http://schemas.microsoft.com/office/drawing/2014/main" id="{CF06BE6F-8E27-4B52-B7FB-F9727116D8BB}"/>
                  </a:ext>
                </a:extLst>
              </p:cNvPr>
              <p:cNvGrpSpPr/>
              <p:nvPr/>
            </p:nvGrpSpPr>
            <p:grpSpPr>
              <a:xfrm>
                <a:off x="208303" y="5787704"/>
                <a:ext cx="437544" cy="389381"/>
                <a:chOff x="9178262" y="1315181"/>
                <a:chExt cx="437544" cy="389381"/>
              </a:xfrm>
            </p:grpSpPr>
            <p:pic>
              <p:nvPicPr>
                <p:cNvPr id="45" name="Picture 39">
                  <a:extLst>
                    <a:ext uri="{FF2B5EF4-FFF2-40B4-BE49-F238E27FC236}">
                      <a16:creationId xmlns:a16="http://schemas.microsoft.com/office/drawing/2014/main" id="{68B43E0F-7F2D-425E-A8A4-EF82666D5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59000"/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6" name="Picture 40">
                  <a:extLst>
                    <a:ext uri="{FF2B5EF4-FFF2-40B4-BE49-F238E27FC236}">
                      <a16:creationId xmlns:a16="http://schemas.microsoft.com/office/drawing/2014/main" id="{64641320-0280-4D72-9753-471E500E24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59000"/>
                </a:blip>
                <a:stretch>
                  <a:fillRect/>
                </a:stretch>
              </p:blipFill>
              <p:spPr>
                <a:xfrm>
                  <a:off x="9178262" y="131518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 41">
                <a:extLst>
                  <a:ext uri="{FF2B5EF4-FFF2-40B4-BE49-F238E27FC236}">
                    <a16:creationId xmlns:a16="http://schemas.microsoft.com/office/drawing/2014/main" id="{B4D94333-17E8-41D1-B654-BAB5A012C819}"/>
                  </a:ext>
                </a:extLst>
              </p:cNvPr>
              <p:cNvGrpSpPr/>
              <p:nvPr/>
            </p:nvGrpSpPr>
            <p:grpSpPr>
              <a:xfrm>
                <a:off x="250899" y="6421937"/>
                <a:ext cx="669934" cy="274320"/>
                <a:chOff x="9445759" y="1430242"/>
                <a:chExt cx="669934" cy="274320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FB955053-77F6-4200-86C2-4E8CEAE670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59000"/>
                </a:blip>
                <a:stretch>
                  <a:fillRect/>
                </a:stretch>
              </p:blipFill>
              <p:spPr>
                <a:xfrm>
                  <a:off x="9445759" y="1521682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6FF2CF73-2D2A-4F7C-92EC-F6371BBA22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alphaModFix amt="59000"/>
                </a:blip>
                <a:stretch>
                  <a:fillRect/>
                </a:stretch>
              </p:blipFill>
              <p:spPr>
                <a:xfrm>
                  <a:off x="10030669" y="1430242"/>
                  <a:ext cx="85024" cy="91440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45">
                <a:extLst>
                  <a:ext uri="{FF2B5EF4-FFF2-40B4-BE49-F238E27FC236}">
                    <a16:creationId xmlns:a16="http://schemas.microsoft.com/office/drawing/2014/main" id="{6A86B7EE-3832-4C7D-9440-198AB90F0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9000"/>
              </a:blip>
              <a:stretch>
                <a:fillRect/>
              </a:stretch>
            </p:blipFill>
            <p:spPr>
              <a:xfrm>
                <a:off x="1118384" y="6650537"/>
                <a:ext cx="85024" cy="914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178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B94B16EB-EA68-4B4D-967C-9B4829B31B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782011"/>
            <a:ext cx="10515600" cy="72686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3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sección</a:t>
            </a:r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96298DB-2287-4EA3-AA7E-2EB00BFFF0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508872"/>
            <a:ext cx="10515600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D879B0-5E8B-4E57-B933-88B5306E353C}"/>
              </a:ext>
            </a:extLst>
          </p:cNvPr>
          <p:cNvGrpSpPr/>
          <p:nvPr userDrawn="1"/>
        </p:nvGrpSpPr>
        <p:grpSpPr>
          <a:xfrm>
            <a:off x="-2" y="0"/>
            <a:ext cx="12191999" cy="7278072"/>
            <a:chOff x="0" y="-1"/>
            <a:chExt cx="12191999" cy="7278072"/>
          </a:xfrm>
        </p:grpSpPr>
        <p:pic>
          <p:nvPicPr>
            <p:cNvPr id="6" name="Picture 28">
              <a:extLst>
                <a:ext uri="{FF2B5EF4-FFF2-40B4-BE49-F238E27FC236}">
                  <a16:creationId xmlns:a16="http://schemas.microsoft.com/office/drawing/2014/main" id="{454187DC-1D23-40A5-9CF8-DC53E6929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46000"/>
            </a:blip>
            <a:srcRect t="51221" r="76486"/>
            <a:stretch/>
          </p:blipFill>
          <p:spPr>
            <a:xfrm>
              <a:off x="0" y="3512742"/>
              <a:ext cx="2826327" cy="3345257"/>
            </a:xfrm>
            <a:prstGeom prst="rect">
              <a:avLst/>
            </a:prstGeom>
          </p:spPr>
        </p:pic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CC654932-968D-44D0-9249-024DDA101A74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8" name="Picture 34">
                <a:extLst>
                  <a:ext uri="{FF2B5EF4-FFF2-40B4-BE49-F238E27FC236}">
                    <a16:creationId xmlns:a16="http://schemas.microsoft.com/office/drawing/2014/main" id="{0267C0C3-1F52-47CA-AC78-3AD1FAB95B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rgbClr val="00B9F2">
                    <a:tint val="45000"/>
                    <a:satMod val="400000"/>
                  </a:srgbClr>
                </a:duotone>
                <a:alphaModFix amt="46000"/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9" name="Picture 26">
                <a:extLst>
                  <a:ext uri="{FF2B5EF4-FFF2-40B4-BE49-F238E27FC236}">
                    <a16:creationId xmlns:a16="http://schemas.microsoft.com/office/drawing/2014/main" id="{0987A110-A3E5-4D59-BF16-03190EE31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2000"/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10" name="Picture 27">
                <a:extLst>
                  <a:ext uri="{FF2B5EF4-FFF2-40B4-BE49-F238E27FC236}">
                    <a16:creationId xmlns:a16="http://schemas.microsoft.com/office/drawing/2014/main" id="{DF6207EE-C34B-4845-9707-CB7674CC2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4000"/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11" name="Group 29">
                <a:extLst>
                  <a:ext uri="{FF2B5EF4-FFF2-40B4-BE49-F238E27FC236}">
                    <a16:creationId xmlns:a16="http://schemas.microsoft.com/office/drawing/2014/main" id="{37927F35-FF47-4039-8CA1-4705E04A0D00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12" name="Picture 30">
                  <a:extLst>
                    <a:ext uri="{FF2B5EF4-FFF2-40B4-BE49-F238E27FC236}">
                      <a16:creationId xmlns:a16="http://schemas.microsoft.com/office/drawing/2014/main" id="{B19FB6D8-9845-42B4-8AA1-BEF4A7A39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13" name="Picture 32">
                  <a:extLst>
                    <a:ext uri="{FF2B5EF4-FFF2-40B4-BE49-F238E27FC236}">
                      <a16:creationId xmlns:a16="http://schemas.microsoft.com/office/drawing/2014/main" id="{C5D134C1-64A5-4326-BFE2-A6E1D0E71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79675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6D1CF29D-CDB2-4C1E-8BB7-ABD7D754F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3872" y="2071884"/>
            <a:ext cx="4505592" cy="135711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400">
                <a:solidFill>
                  <a:schemeClr val="bg1"/>
                </a:solidFill>
                <a:latin typeface="AvenirNext LT Pro Medium" panose="020B0603020202020204" pitchFamily="34" charset="0"/>
              </a:defRPr>
            </a:lvl1pPr>
          </a:lstStyle>
          <a:p>
            <a:r>
              <a:rPr lang="es-ES" dirty="0"/>
              <a:t>Título de la Demo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A8609622-E1F3-4CBE-868A-1530D530F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3872" y="3435385"/>
            <a:ext cx="4505592" cy="862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AvenirNext LT Pro Light" panose="020B0403020202020204" pitchFamily="34" charset="0"/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  <a:latin typeface="Avenir Next Cyr Light" panose="020B0403020202020204" pitchFamily="34" charset="0"/>
              </a:defRPr>
            </a:lvl5pPr>
          </a:lstStyle>
          <a:p>
            <a:pPr lvl="0"/>
            <a:r>
              <a:rPr lang="es-ES" dirty="0"/>
              <a:t>Subtítulo (opcional)</a:t>
            </a:r>
          </a:p>
        </p:txBody>
      </p:sp>
      <p:grpSp>
        <p:nvGrpSpPr>
          <p:cNvPr id="14" name="Group 83">
            <a:extLst>
              <a:ext uri="{FF2B5EF4-FFF2-40B4-BE49-F238E27FC236}">
                <a16:creationId xmlns:a16="http://schemas.microsoft.com/office/drawing/2014/main" id="{CA2FFE35-3AE0-4DE7-87B0-13D5746C1ADB}"/>
              </a:ext>
            </a:extLst>
          </p:cNvPr>
          <p:cNvGrpSpPr/>
          <p:nvPr userDrawn="1"/>
        </p:nvGrpSpPr>
        <p:grpSpPr>
          <a:xfrm>
            <a:off x="-127986" y="1510692"/>
            <a:ext cx="7246510" cy="5391528"/>
            <a:chOff x="-127986" y="1514613"/>
            <a:chExt cx="7246510" cy="5391528"/>
          </a:xfrm>
        </p:grpSpPr>
        <p:pic>
          <p:nvPicPr>
            <p:cNvPr id="15" name="Picture 64">
              <a:extLst>
                <a:ext uri="{FF2B5EF4-FFF2-40B4-BE49-F238E27FC236}">
                  <a16:creationId xmlns:a16="http://schemas.microsoft.com/office/drawing/2014/main" id="{14A650B5-56FE-4296-AF31-C8FCADA9B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55000"/>
            </a:blip>
            <a:srcRect l="29638" t="56969" r="19950" b="1602"/>
            <a:stretch/>
          </p:blipFill>
          <p:spPr>
            <a:xfrm>
              <a:off x="0" y="4016826"/>
              <a:ext cx="6059390" cy="2841174"/>
            </a:xfrm>
            <a:prstGeom prst="rect">
              <a:avLst/>
            </a:prstGeom>
          </p:spPr>
        </p:pic>
        <p:grpSp>
          <p:nvGrpSpPr>
            <p:cNvPr id="16" name="Group 82">
              <a:extLst>
                <a:ext uri="{FF2B5EF4-FFF2-40B4-BE49-F238E27FC236}">
                  <a16:creationId xmlns:a16="http://schemas.microsoft.com/office/drawing/2014/main" id="{A2FF9219-80A5-4BE0-BFE0-9AD93B38708D}"/>
                </a:ext>
              </a:extLst>
            </p:cNvPr>
            <p:cNvGrpSpPr/>
            <p:nvPr/>
          </p:nvGrpSpPr>
          <p:grpSpPr>
            <a:xfrm>
              <a:off x="-127986" y="1514613"/>
              <a:ext cx="7246510" cy="5391528"/>
              <a:chOff x="-127986" y="1514613"/>
              <a:chExt cx="7246510" cy="5391528"/>
            </a:xfrm>
          </p:grpSpPr>
          <p:grpSp>
            <p:nvGrpSpPr>
              <p:cNvPr id="17" name="Group 9">
                <a:extLst>
                  <a:ext uri="{FF2B5EF4-FFF2-40B4-BE49-F238E27FC236}">
                    <a16:creationId xmlns:a16="http://schemas.microsoft.com/office/drawing/2014/main" id="{304748EB-29F2-45CF-87BC-D067BB61B8CC}"/>
                  </a:ext>
                </a:extLst>
              </p:cNvPr>
              <p:cNvGrpSpPr/>
              <p:nvPr/>
            </p:nvGrpSpPr>
            <p:grpSpPr>
              <a:xfrm>
                <a:off x="-127986" y="4908928"/>
                <a:ext cx="4053890" cy="1997213"/>
                <a:chOff x="-127986" y="4908928"/>
                <a:chExt cx="4053890" cy="1997213"/>
              </a:xfrm>
            </p:grpSpPr>
            <p:pic>
              <p:nvPicPr>
                <p:cNvPr id="33" name="Picture 10">
                  <a:extLst>
                    <a:ext uri="{FF2B5EF4-FFF2-40B4-BE49-F238E27FC236}">
                      <a16:creationId xmlns:a16="http://schemas.microsoft.com/office/drawing/2014/main" id="{5667AAC7-32FA-41C4-BDD4-982957A124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127986" y="4908928"/>
                  <a:ext cx="1615644" cy="1730229"/>
                </a:xfrm>
                <a:prstGeom prst="rect">
                  <a:avLst/>
                </a:prstGeom>
              </p:spPr>
            </p:pic>
            <p:pic>
              <p:nvPicPr>
                <p:cNvPr id="34" name="Picture 16">
                  <a:extLst>
                    <a:ext uri="{FF2B5EF4-FFF2-40B4-BE49-F238E27FC236}">
                      <a16:creationId xmlns:a16="http://schemas.microsoft.com/office/drawing/2014/main" id="{EB160A67-9F57-4D29-8434-CF4BC14908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12098" y="5492335"/>
                  <a:ext cx="1413806" cy="1413806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67">
                <a:extLst>
                  <a:ext uri="{FF2B5EF4-FFF2-40B4-BE49-F238E27FC236}">
                    <a16:creationId xmlns:a16="http://schemas.microsoft.com/office/drawing/2014/main" id="{E4240A17-50A4-41E4-B578-401566D77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3673" y="5248557"/>
                <a:ext cx="475339" cy="475339"/>
              </a:xfrm>
              <a:prstGeom prst="rect">
                <a:avLst/>
              </a:prstGeom>
            </p:spPr>
          </p:pic>
          <p:pic>
            <p:nvPicPr>
              <p:cNvPr id="19" name="Picture 68">
                <a:extLst>
                  <a:ext uri="{FF2B5EF4-FFF2-40B4-BE49-F238E27FC236}">
                    <a16:creationId xmlns:a16="http://schemas.microsoft.com/office/drawing/2014/main" id="{4990172A-F346-4C40-AF8E-A11FFAAF7A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1159" y="5561925"/>
                <a:ext cx="972297" cy="972297"/>
              </a:xfrm>
              <a:prstGeom prst="rect">
                <a:avLst/>
              </a:prstGeom>
            </p:spPr>
          </p:pic>
          <p:pic>
            <p:nvPicPr>
              <p:cNvPr id="20" name="Picture 69">
                <a:extLst>
                  <a:ext uri="{FF2B5EF4-FFF2-40B4-BE49-F238E27FC236}">
                    <a16:creationId xmlns:a16="http://schemas.microsoft.com/office/drawing/2014/main" id="{0FA6FC47-D32D-4318-88CE-CCB6EDB557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569" y="4526249"/>
                <a:ext cx="382679" cy="382679"/>
              </a:xfrm>
              <a:prstGeom prst="rect">
                <a:avLst/>
              </a:prstGeom>
            </p:spPr>
          </p:pic>
          <p:pic>
            <p:nvPicPr>
              <p:cNvPr id="21" name="Picture 70">
                <a:extLst>
                  <a:ext uri="{FF2B5EF4-FFF2-40B4-BE49-F238E27FC236}">
                    <a16:creationId xmlns:a16="http://schemas.microsoft.com/office/drawing/2014/main" id="{989C7706-79B9-4E89-B7CE-193AD5170E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307722" y="5537094"/>
                <a:ext cx="779918" cy="779918"/>
              </a:xfrm>
              <a:prstGeom prst="rect">
                <a:avLst/>
              </a:prstGeom>
            </p:spPr>
          </p:pic>
          <p:grpSp>
            <p:nvGrpSpPr>
              <p:cNvPr id="22" name="Group 3">
                <a:extLst>
                  <a:ext uri="{FF2B5EF4-FFF2-40B4-BE49-F238E27FC236}">
                    <a16:creationId xmlns:a16="http://schemas.microsoft.com/office/drawing/2014/main" id="{84E046A0-4702-4F9F-9C48-F0007624896E}"/>
                  </a:ext>
                </a:extLst>
              </p:cNvPr>
              <p:cNvGrpSpPr/>
              <p:nvPr/>
            </p:nvGrpSpPr>
            <p:grpSpPr>
              <a:xfrm>
                <a:off x="2108301" y="6230360"/>
                <a:ext cx="400895" cy="485499"/>
                <a:chOff x="9240741" y="1285432"/>
                <a:chExt cx="400895" cy="485499"/>
              </a:xfrm>
            </p:grpSpPr>
            <p:pic>
              <p:nvPicPr>
                <p:cNvPr id="30" name="Picture 71">
                  <a:extLst>
                    <a:ext uri="{FF2B5EF4-FFF2-40B4-BE49-F238E27FC236}">
                      <a16:creationId xmlns:a16="http://schemas.microsoft.com/office/drawing/2014/main" id="{4C015C91-BBEF-4D19-9ECA-6CB158703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1" name="Picture 72">
                  <a:extLst>
                    <a:ext uri="{FF2B5EF4-FFF2-40B4-BE49-F238E27FC236}">
                      <a16:creationId xmlns:a16="http://schemas.microsoft.com/office/drawing/2014/main" id="{801E13B9-B4E3-4518-B8C0-F6C005AF29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32" name="Picture 73">
                  <a:extLst>
                    <a:ext uri="{FF2B5EF4-FFF2-40B4-BE49-F238E27FC236}">
                      <a16:creationId xmlns:a16="http://schemas.microsoft.com/office/drawing/2014/main" id="{2D847FD7-F15A-4550-B5D1-886C09C579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74">
                <a:extLst>
                  <a:ext uri="{FF2B5EF4-FFF2-40B4-BE49-F238E27FC236}">
                    <a16:creationId xmlns:a16="http://schemas.microsoft.com/office/drawing/2014/main" id="{0BF45B39-F0E9-4145-9063-A21F206B6187}"/>
                  </a:ext>
                </a:extLst>
              </p:cNvPr>
              <p:cNvGrpSpPr/>
              <p:nvPr/>
            </p:nvGrpSpPr>
            <p:grpSpPr>
              <a:xfrm>
                <a:off x="6717629" y="1514613"/>
                <a:ext cx="400895" cy="485499"/>
                <a:chOff x="9240741" y="1285432"/>
                <a:chExt cx="400895" cy="485499"/>
              </a:xfrm>
            </p:grpSpPr>
            <p:pic>
              <p:nvPicPr>
                <p:cNvPr id="27" name="Picture 75">
                  <a:extLst>
                    <a:ext uri="{FF2B5EF4-FFF2-40B4-BE49-F238E27FC236}">
                      <a16:creationId xmlns:a16="http://schemas.microsoft.com/office/drawing/2014/main" id="{C3135255-701F-4628-9E5A-6617AC6A3D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8" name="Picture 76">
                  <a:extLst>
                    <a:ext uri="{FF2B5EF4-FFF2-40B4-BE49-F238E27FC236}">
                      <a16:creationId xmlns:a16="http://schemas.microsoft.com/office/drawing/2014/main" id="{B969CAF4-1E35-42A0-83BB-8B5440091C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  <p:pic>
              <p:nvPicPr>
                <p:cNvPr id="29" name="Picture 77">
                  <a:extLst>
                    <a:ext uri="{FF2B5EF4-FFF2-40B4-BE49-F238E27FC236}">
                      <a16:creationId xmlns:a16="http://schemas.microsoft.com/office/drawing/2014/main" id="{EDC35F8C-E1D1-4C56-87DD-7F4D03D6A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240741" y="1679491"/>
                  <a:ext cx="85024" cy="9144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78">
                <a:extLst>
                  <a:ext uri="{FF2B5EF4-FFF2-40B4-BE49-F238E27FC236}">
                    <a16:creationId xmlns:a16="http://schemas.microsoft.com/office/drawing/2014/main" id="{A329CD65-8DDA-400D-A287-213E7005AD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295136" y="6101943"/>
                <a:ext cx="482790" cy="458152"/>
                <a:chOff x="9321216" y="1285432"/>
                <a:chExt cx="320420" cy="304069"/>
              </a:xfrm>
            </p:grpSpPr>
            <p:pic>
              <p:nvPicPr>
                <p:cNvPr id="25" name="Picture 79">
                  <a:extLst>
                    <a:ext uri="{FF2B5EF4-FFF2-40B4-BE49-F238E27FC236}">
                      <a16:creationId xmlns:a16="http://schemas.microsoft.com/office/drawing/2014/main" id="{4A9A4BD3-3E28-4646-A1C2-447BE801C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26" name="Picture 80">
                  <a:extLst>
                    <a:ext uri="{FF2B5EF4-FFF2-40B4-BE49-F238E27FC236}">
                      <a16:creationId xmlns:a16="http://schemas.microsoft.com/office/drawing/2014/main" id="{D245249C-7001-4814-92C9-FC06EAE3F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35" name="Picture Placeholder 2">
            <a:extLst>
              <a:ext uri="{FF2B5EF4-FFF2-40B4-BE49-F238E27FC236}">
                <a16:creationId xmlns:a16="http://schemas.microsoft.com/office/drawing/2014/main" id="{A629946F-C316-4CCD-AE53-C6B3514124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 t="23849" b="23849"/>
          <a:stretch>
            <a:fillRect/>
          </a:stretch>
        </p:blipFill>
        <p:spPr>
          <a:xfrm>
            <a:off x="684213" y="1757363"/>
            <a:ext cx="5943600" cy="3343275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</p:pic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9ABE094-4E01-4574-84BC-8DE2DDAAC70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374" y="1757363"/>
            <a:ext cx="5945277" cy="3343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933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nencias relacion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>
            <a:extLst>
              <a:ext uri="{FF2B5EF4-FFF2-40B4-BE49-F238E27FC236}">
                <a16:creationId xmlns:a16="http://schemas.microsoft.com/office/drawing/2014/main" id="{5E261E6C-5B63-49FC-9F0E-CCCA7F2D9847}"/>
              </a:ext>
            </a:extLst>
          </p:cNvPr>
          <p:cNvSpPr txBox="1"/>
          <p:nvPr userDrawn="1"/>
        </p:nvSpPr>
        <p:spPr>
          <a:xfrm>
            <a:off x="914399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ea typeface="+mn-ea"/>
                <a:cs typeface="+mn-cs"/>
              </a:rPr>
              <a:t>SESIÓN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D078626D-2D8C-433A-8590-F2E122411C19}"/>
              </a:ext>
            </a:extLst>
          </p:cNvPr>
          <p:cNvSpPr txBox="1"/>
          <p:nvPr userDrawn="1"/>
        </p:nvSpPr>
        <p:spPr>
          <a:xfrm>
            <a:off x="4443216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ea typeface="+mn-ea"/>
                <a:cs typeface="+mn-cs"/>
              </a:rPr>
              <a:t>SALA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185F4FC4-6996-401E-A702-A3FB105A46AF}"/>
              </a:ext>
            </a:extLst>
          </p:cNvPr>
          <p:cNvSpPr txBox="1"/>
          <p:nvPr userDrawn="1"/>
        </p:nvSpPr>
        <p:spPr>
          <a:xfrm>
            <a:off x="7965594" y="1394857"/>
            <a:ext cx="3116687" cy="274411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 dirty="0">
                <a:solidFill>
                  <a:schemeClr val="bg1"/>
                </a:solidFill>
                <a:ea typeface="+mn-ea"/>
                <a:cs typeface="+mn-cs"/>
              </a:rPr>
              <a:t>HORARIO</a:t>
            </a:r>
          </a:p>
        </p:txBody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8108116F-6403-4286-A88C-7BE5A7E7534E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179783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3E78E837-3EFE-4529-B0A6-7C3D21DCEC9C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04806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17">
            <a:extLst>
              <a:ext uri="{FF2B5EF4-FFF2-40B4-BE49-F238E27FC236}">
                <a16:creationId xmlns:a16="http://schemas.microsoft.com/office/drawing/2014/main" id="{E4EF7380-6767-49F3-BC60-039C12226E3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84213" y="1669268"/>
            <a:ext cx="10593387" cy="0"/>
          </a:xfrm>
          <a:prstGeom prst="line">
            <a:avLst/>
          </a:prstGeom>
          <a:noFill/>
          <a:ln w="12700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18">
            <a:extLst>
              <a:ext uri="{FF2B5EF4-FFF2-40B4-BE49-F238E27FC236}">
                <a16:creationId xmlns:a16="http://schemas.microsoft.com/office/drawing/2014/main" id="{469E3515-F222-4284-9CD2-F81A2D975853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4237840" y="1102836"/>
            <a:ext cx="54148" cy="5310843"/>
          </a:xfrm>
          <a:prstGeom prst="line">
            <a:avLst/>
          </a:prstGeom>
          <a:noFill/>
          <a:ln w="3175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19">
            <a:extLst>
              <a:ext uri="{FF2B5EF4-FFF2-40B4-BE49-F238E27FC236}">
                <a16:creationId xmlns:a16="http://schemas.microsoft.com/office/drawing/2014/main" id="{04D806F7-BC12-4778-9F65-B0FA4BD093F2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7762863" y="1102836"/>
            <a:ext cx="54148" cy="5310843"/>
          </a:xfrm>
          <a:prstGeom prst="line">
            <a:avLst/>
          </a:prstGeom>
          <a:noFill/>
          <a:ln w="12700" cap="flat" cmpd="sng" algn="ctr">
            <a:solidFill>
              <a:schemeClr val="bg1"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170A4042-872E-4629-879E-C4E85310F9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913" y="1864125"/>
            <a:ext cx="3152775" cy="274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Título ponencia</a:t>
            </a:r>
          </a:p>
        </p:txBody>
      </p:sp>
      <p:sp>
        <p:nvSpPr>
          <p:cNvPr id="38" name="Marcador de texto 36">
            <a:extLst>
              <a:ext uri="{FF2B5EF4-FFF2-40B4-BE49-F238E27FC236}">
                <a16:creationId xmlns:a16="http://schemas.microsoft.com/office/drawing/2014/main" id="{8DA87C43-9EF8-49BF-A094-934620EC78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91988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Sala 104</a:t>
            </a:r>
          </a:p>
        </p:txBody>
      </p:sp>
      <p:sp>
        <p:nvSpPr>
          <p:cNvPr id="39" name="Marcador de texto 36">
            <a:extLst>
              <a:ext uri="{FF2B5EF4-FFF2-40B4-BE49-F238E27FC236}">
                <a16:creationId xmlns:a16="http://schemas.microsoft.com/office/drawing/2014/main" id="{C31ABC20-56ED-4BEB-B6A5-064D8D6F12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17011" y="1864125"/>
            <a:ext cx="3152775" cy="274638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12:00-13:00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8FFB146C-6961-4511-8902-AE3B49F8FC9D}"/>
              </a:ext>
            </a:extLst>
          </p:cNvPr>
          <p:cNvSpPr txBox="1"/>
          <p:nvPr userDrawn="1"/>
        </p:nvSpPr>
        <p:spPr>
          <a:xfrm>
            <a:off x="684213" y="637529"/>
            <a:ext cx="107410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s-ES" sz="2400" dirty="0">
                <a:solidFill>
                  <a:schemeClr val="bg1"/>
                </a:solidFill>
                <a:latin typeface="+mj-lt"/>
              </a:rPr>
              <a:t>Otras ponencias relacionadas</a:t>
            </a: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BFBA550A-52B6-4296-BB72-7988431A2BB6}"/>
              </a:ext>
            </a:extLst>
          </p:cNvPr>
          <p:cNvGrpSpPr/>
          <p:nvPr userDrawn="1"/>
        </p:nvGrpSpPr>
        <p:grpSpPr>
          <a:xfrm>
            <a:off x="-2" y="0"/>
            <a:ext cx="12191999" cy="7278072"/>
            <a:chOff x="0" y="-1"/>
            <a:chExt cx="12191999" cy="7278072"/>
          </a:xfrm>
        </p:grpSpPr>
        <p:pic>
          <p:nvPicPr>
            <p:cNvPr id="17" name="Picture 28">
              <a:extLst>
                <a:ext uri="{FF2B5EF4-FFF2-40B4-BE49-F238E27FC236}">
                  <a16:creationId xmlns:a16="http://schemas.microsoft.com/office/drawing/2014/main" id="{336DBB55-33D7-42B6-AD2D-A15B5F6DE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00B9F2">
                  <a:tint val="45000"/>
                  <a:satMod val="400000"/>
                </a:srgbClr>
              </a:duotone>
              <a:alphaModFix amt="46000"/>
            </a:blip>
            <a:srcRect t="51221" r="76486"/>
            <a:stretch/>
          </p:blipFill>
          <p:spPr>
            <a:xfrm>
              <a:off x="0" y="3512742"/>
              <a:ext cx="2826327" cy="3345257"/>
            </a:xfrm>
            <a:prstGeom prst="rect">
              <a:avLst/>
            </a:prstGeom>
          </p:spPr>
        </p:pic>
        <p:grpSp>
          <p:nvGrpSpPr>
            <p:cNvPr id="20" name="Group 3">
              <a:extLst>
                <a:ext uri="{FF2B5EF4-FFF2-40B4-BE49-F238E27FC236}">
                  <a16:creationId xmlns:a16="http://schemas.microsoft.com/office/drawing/2014/main" id="{3A39DAE1-4A54-4B8F-B0E2-C0A4BAB6D9CF}"/>
                </a:ext>
              </a:extLst>
            </p:cNvPr>
            <p:cNvGrpSpPr/>
            <p:nvPr/>
          </p:nvGrpSpPr>
          <p:grpSpPr>
            <a:xfrm>
              <a:off x="220486" y="-1"/>
              <a:ext cx="11971513" cy="7278072"/>
              <a:chOff x="220486" y="-1"/>
              <a:chExt cx="11971513" cy="7278072"/>
            </a:xfrm>
          </p:grpSpPr>
          <p:pic>
            <p:nvPicPr>
              <p:cNvPr id="22" name="Picture 34">
                <a:extLst>
                  <a:ext uri="{FF2B5EF4-FFF2-40B4-BE49-F238E27FC236}">
                    <a16:creationId xmlns:a16="http://schemas.microsoft.com/office/drawing/2014/main" id="{2C728123-C23D-4A65-8FA9-BD6AD5FE05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duotone>
                  <a:prstClr val="black"/>
                  <a:srgbClr val="00B9F2">
                    <a:tint val="45000"/>
                    <a:satMod val="400000"/>
                  </a:srgbClr>
                </a:duotone>
                <a:alphaModFix amt="46000"/>
              </a:blip>
              <a:srcRect l="10324" t="75609" r="66162" b="2"/>
              <a:stretch/>
            </p:blipFill>
            <p:spPr>
              <a:xfrm flipH="1" flipV="1">
                <a:off x="9365672" y="-1"/>
                <a:ext cx="2826327" cy="1672628"/>
              </a:xfrm>
              <a:prstGeom prst="rect">
                <a:avLst/>
              </a:prstGeom>
            </p:spPr>
          </p:pic>
          <p:pic>
            <p:nvPicPr>
              <p:cNvPr id="28" name="Picture 26">
                <a:extLst>
                  <a:ext uri="{FF2B5EF4-FFF2-40B4-BE49-F238E27FC236}">
                    <a16:creationId xmlns:a16="http://schemas.microsoft.com/office/drawing/2014/main" id="{8F9858DF-FED8-4035-B1F3-54E8F2A570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82000"/>
              </a:blip>
              <a:stretch>
                <a:fillRect/>
              </a:stretch>
            </p:blipFill>
            <p:spPr>
              <a:xfrm>
                <a:off x="255558" y="5111513"/>
                <a:ext cx="530496" cy="530496"/>
              </a:xfrm>
              <a:prstGeom prst="rect">
                <a:avLst/>
              </a:prstGeom>
            </p:spPr>
          </p:pic>
          <p:pic>
            <p:nvPicPr>
              <p:cNvPr id="29" name="Picture 27">
                <a:extLst>
                  <a:ext uri="{FF2B5EF4-FFF2-40B4-BE49-F238E27FC236}">
                    <a16:creationId xmlns:a16="http://schemas.microsoft.com/office/drawing/2014/main" id="{00ADFB50-E125-460B-BFC8-9AB0F0C6E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4000"/>
              </a:blip>
              <a:stretch>
                <a:fillRect/>
              </a:stretch>
            </p:blipFill>
            <p:spPr>
              <a:xfrm>
                <a:off x="220486" y="5573737"/>
                <a:ext cx="1704334" cy="1704334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445D9C8-AB9E-443F-AACF-E655B8623DDE}"/>
                  </a:ext>
                </a:extLst>
              </p:cNvPr>
              <p:cNvGrpSpPr/>
              <p:nvPr/>
            </p:nvGrpSpPr>
            <p:grpSpPr>
              <a:xfrm>
                <a:off x="11711370" y="161755"/>
                <a:ext cx="320420" cy="304069"/>
                <a:chOff x="9321216" y="1285432"/>
                <a:chExt cx="320420" cy="304069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9A46E5F-4F9E-4171-8CD7-74F714FA7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471589" y="1406621"/>
                  <a:ext cx="170047" cy="182880"/>
                </a:xfrm>
                <a:prstGeom prst="rect">
                  <a:avLst/>
                </a:prstGeom>
              </p:spPr>
            </p:pic>
            <p:pic>
              <p:nvPicPr>
                <p:cNvPr id="32" name="Picture 32">
                  <a:extLst>
                    <a:ext uri="{FF2B5EF4-FFF2-40B4-BE49-F238E27FC236}">
                      <a16:creationId xmlns:a16="http://schemas.microsoft.com/office/drawing/2014/main" id="{2E3EAD10-F8D0-4B7A-AB34-887D43665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alphaModFix amt="59000"/>
                </a:blip>
                <a:stretch>
                  <a:fillRect/>
                </a:stretch>
              </p:blipFill>
              <p:spPr>
                <a:xfrm>
                  <a:off x="9321216" y="1285432"/>
                  <a:ext cx="85024" cy="9144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944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168E56-DCCD-40BB-B5F2-4438FC5549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D9FBE56A-223D-48E8-BA7F-279F20F3A70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51461" y="2420024"/>
            <a:ext cx="6889077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48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040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1" r:id="rId2"/>
    <p:sldLayoutId id="2147483665" r:id="rId3"/>
    <p:sldLayoutId id="2147483662" r:id="rId4"/>
    <p:sldLayoutId id="2147483650" r:id="rId5"/>
    <p:sldLayoutId id="2147483649" r:id="rId6"/>
    <p:sldLayoutId id="2147483651" r:id="rId7"/>
    <p:sldLayoutId id="2147483652" r:id="rId8"/>
    <p:sldLayoutId id="214748366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log.stanko.io/do-you-really-need-websockets-343aed40aa9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osabiertos.malaga.eu/recursos/transporte/EMT/EMTlineasUbicaciones/lineasyubicaciones.geojson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sandbox/index.html?sample=widgets-track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EE23613-D581-489B-A6D9-B61A8107C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0091"/>
            <a:ext cx="10515600" cy="1788782"/>
          </a:xfrm>
        </p:spPr>
        <p:txBody>
          <a:bodyPr>
            <a:normAutofit fontScale="90000"/>
          </a:bodyPr>
          <a:lstStyle/>
          <a:p>
            <a:r>
              <a:rPr lang="es-ES" b="1" dirty="0"/>
              <a:t>Real-Time : Cómo usar </a:t>
            </a:r>
            <a:r>
              <a:rPr lang="es-ES" b="1" dirty="0" err="1"/>
              <a:t>websockets</a:t>
            </a:r>
            <a:r>
              <a:rPr lang="es-ES" b="1" dirty="0"/>
              <a:t> con </a:t>
            </a:r>
            <a:r>
              <a:rPr lang="es-ES" b="1" dirty="0" err="1"/>
              <a:t>ArcGIS</a:t>
            </a:r>
            <a:r>
              <a:rPr lang="es-ES" b="1" dirty="0"/>
              <a:t> JS API</a:t>
            </a:r>
            <a:br>
              <a:rPr lang="es-ES" b="1" dirty="0"/>
            </a:br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96CB9C5-7E12-4ECF-89EC-4E0E02B1C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Jorge Barrachina |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Relations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C4E3AEE-CD1D-41B2-80A6-7EA74B60A8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es-ES" dirty="0" err="1"/>
              <a:t>jorge.Barrachina@esri.es</a:t>
            </a:r>
            <a:r>
              <a:rPr lang="es-ES" dirty="0"/>
              <a:t> | @NTKOG</a:t>
            </a:r>
          </a:p>
        </p:txBody>
      </p:sp>
    </p:spTree>
    <p:extLst>
      <p:ext uri="{BB962C8B-B14F-4D97-AF65-F5344CB8AC3E}">
        <p14:creationId xmlns:p14="http://schemas.microsoft.com/office/powerpoint/2010/main" val="229680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FB0B4B-7CDF-4819-A0CE-BBBFEB04C6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 err="1"/>
              <a:t>Websockets</a:t>
            </a:r>
            <a:r>
              <a:rPr lang="es-ES" dirty="0"/>
              <a:t> – Un poco de contexto</a:t>
            </a:r>
          </a:p>
          <a:p>
            <a:r>
              <a:rPr lang="es-ES" dirty="0"/>
              <a:t>Ejemplo simple sin florituras</a:t>
            </a:r>
          </a:p>
          <a:p>
            <a:r>
              <a:rPr lang="es-ES" dirty="0"/>
              <a:t>Monitoreando la red de buses de la EMT de Málaga</a:t>
            </a:r>
          </a:p>
          <a:p>
            <a:r>
              <a:rPr lang="es-ES" dirty="0"/>
              <a:t>Tracking vía </a:t>
            </a:r>
            <a:r>
              <a:rPr lang="es-ES" dirty="0" err="1"/>
              <a:t>websockets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34297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C9DDBD7-D66C-475B-BCD4-A3FF98DE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Websockets</a:t>
            </a:r>
            <a:r>
              <a:rPr lang="es-ES" dirty="0"/>
              <a:t>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A19899-180E-4616-A59D-1CABE3CA60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Un poco de contexto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47CFDF-278F-4EE1-80DA-6596FC35D8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Canal </a:t>
            </a:r>
            <a:r>
              <a:rPr lang="es-ES" dirty="0" err="1"/>
              <a:t>bi</a:t>
            </a:r>
            <a:r>
              <a:rPr lang="es-ES" dirty="0"/>
              <a:t>-direccional nativo de baja latencia entre un navegador y un servidor</a:t>
            </a:r>
          </a:p>
          <a:p>
            <a:r>
              <a:rPr lang="es-ES" dirty="0" err="1"/>
              <a:t>Websocket</a:t>
            </a:r>
            <a:r>
              <a:rPr lang="es-ES" dirty="0"/>
              <a:t> vs SSE (Server </a:t>
            </a:r>
            <a:r>
              <a:rPr lang="es-ES" dirty="0" err="1"/>
              <a:t>Sent</a:t>
            </a:r>
            <a:r>
              <a:rPr lang="es-ES" dirty="0"/>
              <a:t> </a:t>
            </a:r>
            <a:r>
              <a:rPr lang="es-ES" dirty="0" err="1"/>
              <a:t>Events</a:t>
            </a:r>
            <a:r>
              <a:rPr lang="es-ES" dirty="0"/>
              <a:t>) </a:t>
            </a:r>
          </a:p>
          <a:p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Artículo</a:t>
            </a:r>
            <a:r>
              <a:rPr lang="es-ES" dirty="0"/>
              <a:t> sobre cuándo usar </a:t>
            </a:r>
            <a:r>
              <a:rPr lang="es-ES" dirty="0" err="1"/>
              <a:t>Websockets</a:t>
            </a:r>
            <a:r>
              <a:rPr lang="es-ES" dirty="0"/>
              <a:t> o cuando no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D6E1E-9141-D34E-A0E5-1A278A0B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952" y="3167175"/>
            <a:ext cx="6094095" cy="3409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19758E-48EF-4B42-A225-95BEA1D469C3}"/>
              </a:ext>
            </a:extLst>
          </p:cNvPr>
          <p:cNvSpPr/>
          <p:nvPr/>
        </p:nvSpPr>
        <p:spPr>
          <a:xfrm>
            <a:off x="6095999" y="4871817"/>
            <a:ext cx="1584961" cy="5688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8F76D5A7-D183-9D43-BA33-F9BF41268522}"/>
              </a:ext>
            </a:extLst>
          </p:cNvPr>
          <p:cNvSpPr/>
          <p:nvPr/>
        </p:nvSpPr>
        <p:spPr>
          <a:xfrm>
            <a:off x="7760970" y="4562930"/>
            <a:ext cx="3129976" cy="740590"/>
          </a:xfrm>
          <a:custGeom>
            <a:avLst/>
            <a:gdLst>
              <a:gd name="connsiteX0" fmla="*/ 0 w 3129976"/>
              <a:gd name="connsiteY0" fmla="*/ 397690 h 740590"/>
              <a:gd name="connsiteX1" fmla="*/ 2766060 w 3129976"/>
              <a:gd name="connsiteY1" fmla="*/ 9070 h 740590"/>
              <a:gd name="connsiteX2" fmla="*/ 3017520 w 3129976"/>
              <a:gd name="connsiteY2" fmla="*/ 740590 h 74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9976" h="740590">
                <a:moveTo>
                  <a:pt x="0" y="397690"/>
                </a:moveTo>
                <a:cubicBezTo>
                  <a:pt x="1131570" y="174805"/>
                  <a:pt x="2263140" y="-48080"/>
                  <a:pt x="2766060" y="9070"/>
                </a:cubicBezTo>
                <a:cubicBezTo>
                  <a:pt x="3268980" y="66220"/>
                  <a:pt x="3143250" y="403405"/>
                  <a:pt x="3017520" y="740590"/>
                </a:cubicBezTo>
              </a:path>
            </a:pathLst>
          </a:custGeom>
          <a:noFill/>
          <a:ln w="571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43B799-78C3-2740-8AEE-5EC12CBBF1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5" b="8223"/>
          <a:stretch/>
        </p:blipFill>
        <p:spPr>
          <a:xfrm>
            <a:off x="9143047" y="5205747"/>
            <a:ext cx="2789874" cy="13707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1239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F6FE3-85E9-254A-B06C-6E96E11F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32553"/>
            <a:ext cx="10905066" cy="2181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4B9DCD-D44E-4247-A6A5-06D89E5E8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45" y="2207616"/>
            <a:ext cx="6291189" cy="43079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D24A8F-6B9A-334A-ACC9-5375B47D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975" y="2933835"/>
            <a:ext cx="7214381" cy="3330620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D4D82DA-AA83-F54A-B28C-AD3D25A08766}"/>
              </a:ext>
            </a:extLst>
          </p:cNvPr>
          <p:cNvCxnSpPr>
            <a:cxnSpLocks/>
          </p:cNvCxnSpPr>
          <p:nvPr/>
        </p:nvCxnSpPr>
        <p:spPr>
          <a:xfrm>
            <a:off x="5974146" y="4904821"/>
            <a:ext cx="1089594" cy="432989"/>
          </a:xfrm>
          <a:prstGeom prst="curvedConnector3">
            <a:avLst>
              <a:gd name="adj1" fmla="val 50000"/>
            </a:avLst>
          </a:prstGeom>
          <a:ln w="28575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3B18E2-0B7F-C24E-941A-663C23226335}"/>
              </a:ext>
            </a:extLst>
          </p:cNvPr>
          <p:cNvCxnSpPr>
            <a:cxnSpLocks/>
          </p:cNvCxnSpPr>
          <p:nvPr/>
        </p:nvCxnSpPr>
        <p:spPr>
          <a:xfrm>
            <a:off x="5852160" y="3972985"/>
            <a:ext cx="1116264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1DC2569-A986-1249-80D5-8FCDE2660AE3}"/>
              </a:ext>
            </a:extLst>
          </p:cNvPr>
          <p:cNvCxnSpPr>
            <a:cxnSpLocks/>
          </p:cNvCxnSpPr>
          <p:nvPr/>
        </p:nvCxnSpPr>
        <p:spPr>
          <a:xfrm>
            <a:off x="3863340" y="4361605"/>
            <a:ext cx="3200400" cy="0"/>
          </a:xfrm>
          <a:prstGeom prst="straightConnector1">
            <a:avLst/>
          </a:prstGeom>
          <a:ln w="381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4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B7A3-5EAA-3449-AED4-554C6BD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Simple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045F9-167D-AB49-8E75-3BED3B690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Sin florituras</a:t>
            </a:r>
          </a:p>
        </p:txBody>
      </p:sp>
    </p:spTree>
    <p:extLst>
      <p:ext uri="{BB962C8B-B14F-4D97-AF65-F5344CB8AC3E}">
        <p14:creationId xmlns:p14="http://schemas.microsoft.com/office/powerpoint/2010/main" val="20364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B7A3-5EAA-3449-AED4-554C6BD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Monitoreando la red de buses de la EMT de Málaga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0D2C0-01FB-514A-AAE0-49C578F5DF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Datos Abiertos Málaga (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Geojson</a:t>
            </a:r>
            <a:r>
              <a:rPr lang="es-ES" dirty="0"/>
              <a:t> actualizado al minuto)</a:t>
            </a:r>
          </a:p>
        </p:txBody>
      </p:sp>
    </p:spTree>
    <p:extLst>
      <p:ext uri="{BB962C8B-B14F-4D97-AF65-F5344CB8AC3E}">
        <p14:creationId xmlns:p14="http://schemas.microsoft.com/office/powerpoint/2010/main" val="1019968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0B7A3-5EAA-3449-AED4-554C6BD46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Tracking vía </a:t>
            </a:r>
            <a:r>
              <a:rPr lang="es-ES" dirty="0" err="1"/>
              <a:t>websockets</a:t>
            </a:r>
            <a:endParaRPr lang="es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045F9-167D-AB49-8E75-3BED3B690B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 partir del </a:t>
            </a:r>
            <a:r>
              <a:rPr lang="es-E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 de Tracking </a:t>
            </a:r>
            <a:r>
              <a:rPr lang="es-ES" dirty="0"/>
              <a:t>de </a:t>
            </a:r>
            <a:r>
              <a:rPr lang="es-ES" dirty="0" err="1"/>
              <a:t>developers.arcgis.com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493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4366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o 1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sz="140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lantilla" ma:contentTypeID="0x01010066B85A1A8B1EDA4DB834B4AF84EDF0EF0017F73BDC9710F9488EEC92CAD3959EF2" ma:contentTypeVersion="6" ma:contentTypeDescription="" ma:contentTypeScope="" ma:versionID="5c4d8113d01964afc75f5964dc89f556">
  <xsd:schema xmlns:xsd="http://www.w3.org/2001/XMLSchema" xmlns:xs="http://www.w3.org/2001/XMLSchema" xmlns:p="http://schemas.microsoft.com/office/2006/metadata/properties" xmlns:ns2="db4ba0ef-8256-4396-bbbe-0a9d39444590" targetNamespace="http://schemas.microsoft.com/office/2006/metadata/properties" ma:root="true" ma:fieldsID="ef412cfd98010e251bc3ccd67493ccc9" ns2:_="">
    <xsd:import namespace="db4ba0ef-8256-4396-bbbe-0a9d39444590"/>
    <xsd:element name="properties">
      <xsd:complexType>
        <xsd:sequence>
          <xsd:element name="documentManagement">
            <xsd:complexType>
              <xsd:all>
                <xsd:element ref="ns2:Tipología"/>
                <xsd:element ref="ns2:Privado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4ba0ef-8256-4396-bbbe-0a9d39444590" elementFormDefault="qualified">
    <xsd:import namespace="http://schemas.microsoft.com/office/2006/documentManagement/types"/>
    <xsd:import namespace="http://schemas.microsoft.com/office/infopath/2007/PartnerControls"/>
    <xsd:element name="Tipología" ma:index="8" ma:displayName="Tipología" ma:format="Dropdown" ma:internalName="Tipolog_x00ed_a" ma:readOnly="false">
      <xsd:simpleType>
        <xsd:restriction base="dms:Choice">
          <xsd:enumeration value="Presentación"/>
          <xsd:enumeration value="Oferta"/>
          <xsd:enumeration value="Diseño portal"/>
        </xsd:restriction>
      </xsd:simpleType>
    </xsd:element>
    <xsd:element name="Privado" ma:index="9" nillable="true" ma:displayName="Privado" ma:default="0" ma:internalName="Privado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ivado xmlns="db4ba0ef-8256-4396-bbbe-0a9d39444590">false</Privado>
    <Tipología xmlns="db4ba0ef-8256-4396-bbbe-0a9d39444590">Presentación</Tipología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EC085E-981E-4230-A51A-66045E6B04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4ba0ef-8256-4396-bbbe-0a9d394445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2C028F-232D-47ED-B68A-59BFF2133563}">
  <ds:schemaRefs>
    <ds:schemaRef ds:uri="http://schemas.microsoft.com/office/2006/metadata/properties"/>
    <ds:schemaRef ds:uri="http://schemas.microsoft.com/office/infopath/2007/PartnerControls"/>
    <ds:schemaRef ds:uri="db4ba0ef-8256-4396-bbbe-0a9d39444590"/>
  </ds:schemaRefs>
</ds:datastoreItem>
</file>

<file path=customXml/itemProps3.xml><?xml version="1.0" encoding="utf-8"?>
<ds:datastoreItem xmlns:ds="http://schemas.openxmlformats.org/officeDocument/2006/customXml" ds:itemID="{541AA779-E129-44C5-B470-29E2B163EB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118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Avenir Next Cyr Light</vt:lpstr>
      <vt:lpstr>AvenirNext LT Pro Light</vt:lpstr>
      <vt:lpstr>AvenirNext LT Pro Medium</vt:lpstr>
      <vt:lpstr>AvenirNext LT Pro Regular</vt:lpstr>
      <vt:lpstr>Calibri</vt:lpstr>
      <vt:lpstr>Tema de Office</vt:lpstr>
      <vt:lpstr>Real-Time : Cómo usar websockets con ArcGIS JS API </vt:lpstr>
      <vt:lpstr>PowerPoint Presentation</vt:lpstr>
      <vt:lpstr>Websockets </vt:lpstr>
      <vt:lpstr>PowerPoint Presentation</vt:lpstr>
      <vt:lpstr>Ejemplo Simple</vt:lpstr>
      <vt:lpstr>Monitoreando la red de buses de la EMT de Málaga</vt:lpstr>
      <vt:lpstr>Tracking vía websockets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: Cómo usar websockets con ArcGIS JS API </dc:title>
  <dc:creator>Jorge Barrachina Gutiérrez</dc:creator>
  <cp:lastModifiedBy>Jorge Barrachina Gutiérrez</cp:lastModifiedBy>
  <cp:revision>7</cp:revision>
  <dcterms:created xsi:type="dcterms:W3CDTF">2019-10-24T16:15:41Z</dcterms:created>
  <dcterms:modified xsi:type="dcterms:W3CDTF">2019-10-24T18:32:04Z</dcterms:modified>
</cp:coreProperties>
</file>